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192A2C"/>
    <a:srgbClr val="DFD693"/>
    <a:srgbClr val="87A7D0"/>
    <a:srgbClr val="8CC2B7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816897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816897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790327" y="2811887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841975" y="224389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>
            <a:cxnSpLocks/>
          </p:cNvCxnSpPr>
          <p:nvPr/>
        </p:nvCxnSpPr>
        <p:spPr>
          <a:xfrm>
            <a:off x="4446607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332999" cy="238104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1944956" y="196460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907522" y="-944520"/>
            <a:ext cx="292386" cy="3489624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5135698" y="22323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65951-21FC-4C4D-BE2E-4174D92106E2}"/>
              </a:ext>
            </a:extLst>
          </p:cNvPr>
          <p:cNvSpPr/>
          <p:nvPr/>
        </p:nvSpPr>
        <p:spPr>
          <a:xfrm>
            <a:off x="9055502" y="1015621"/>
            <a:ext cx="437152" cy="241337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F423A-0CF8-7644-89A3-2B8F7F3D2BED}"/>
              </a:ext>
            </a:extLst>
          </p:cNvPr>
          <p:cNvSpPr txBox="1"/>
          <p:nvPr/>
        </p:nvSpPr>
        <p:spPr>
          <a:xfrm>
            <a:off x="9049358" y="933761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1C25A-3F02-994A-A0A4-95B8EC78329C}"/>
              </a:ext>
            </a:extLst>
          </p:cNvPr>
          <p:cNvSpPr txBox="1"/>
          <p:nvPr/>
        </p:nvSpPr>
        <p:spPr>
          <a:xfrm>
            <a:off x="9058783" y="144438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2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40AA7-A0AC-B941-80BE-1352D41F39E0}"/>
              </a:ext>
            </a:extLst>
          </p:cNvPr>
          <p:cNvSpPr txBox="1"/>
          <p:nvPr/>
        </p:nvSpPr>
        <p:spPr>
          <a:xfrm>
            <a:off x="9029289" y="2811886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n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1CCF9-3A2A-084C-98C5-C1479F14BD41}"/>
              </a:ext>
            </a:extLst>
          </p:cNvPr>
          <p:cNvSpPr txBox="1"/>
          <p:nvPr/>
        </p:nvSpPr>
        <p:spPr>
          <a:xfrm rot="5400000">
            <a:off x="9067102" y="2230838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5816896" y="355159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AF518-A879-E542-9DC5-C8CCA80F24D0}"/>
              </a:ext>
            </a:extLst>
          </p:cNvPr>
          <p:cNvSpPr txBox="1"/>
          <p:nvPr/>
        </p:nvSpPr>
        <p:spPr>
          <a:xfrm>
            <a:off x="9029288" y="3546231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4D1E3-04E3-204B-B628-6DF491DF2A98}"/>
              </a:ext>
            </a:extLst>
          </p:cNvPr>
          <p:cNvCxnSpPr>
            <a:cxnSpLocks/>
          </p:cNvCxnSpPr>
          <p:nvPr/>
        </p:nvCxnSpPr>
        <p:spPr>
          <a:xfrm>
            <a:off x="6430354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329C82-BC12-E04B-889F-61093BBA7997}"/>
              </a:ext>
            </a:extLst>
          </p:cNvPr>
          <p:cNvCxnSpPr>
            <a:cxnSpLocks/>
          </p:cNvCxnSpPr>
          <p:nvPr/>
        </p:nvCxnSpPr>
        <p:spPr>
          <a:xfrm>
            <a:off x="4433100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147C44-36D5-B247-AEC9-83E6F339EFBE}"/>
              </a:ext>
            </a:extLst>
          </p:cNvPr>
          <p:cNvCxnSpPr>
            <a:cxnSpLocks/>
          </p:cNvCxnSpPr>
          <p:nvPr/>
        </p:nvCxnSpPr>
        <p:spPr>
          <a:xfrm>
            <a:off x="6416847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97A668-677F-CF4C-B5CF-0C8A9D3B036A}"/>
              </a:ext>
            </a:extLst>
          </p:cNvPr>
          <p:cNvCxnSpPr>
            <a:cxnSpLocks/>
          </p:cNvCxnSpPr>
          <p:nvPr/>
        </p:nvCxnSpPr>
        <p:spPr>
          <a:xfrm>
            <a:off x="4420037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3A1164-608E-9C46-A664-690023699662}"/>
              </a:ext>
            </a:extLst>
          </p:cNvPr>
          <p:cNvCxnSpPr>
            <a:cxnSpLocks/>
          </p:cNvCxnSpPr>
          <p:nvPr/>
        </p:nvCxnSpPr>
        <p:spPr>
          <a:xfrm>
            <a:off x="6403784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777576" y="92418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2302988" y="346015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0D223-FADE-A645-92A8-C91FE3E80BD5}"/>
              </a:ext>
            </a:extLst>
          </p:cNvPr>
          <p:cNvSpPr txBox="1"/>
          <p:nvPr/>
        </p:nvSpPr>
        <p:spPr>
          <a:xfrm>
            <a:off x="6223199" y="3429000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F5AA2-291C-284B-97DA-69B30205017C}"/>
              </a:ext>
            </a:extLst>
          </p:cNvPr>
          <p:cNvSpPr txBox="1"/>
          <p:nvPr/>
        </p:nvSpPr>
        <p:spPr>
          <a:xfrm>
            <a:off x="6236262" y="3140374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EF9CC-1ED1-3948-A7BD-15AF309B05B0}"/>
              </a:ext>
            </a:extLst>
          </p:cNvPr>
          <p:cNvSpPr/>
          <p:nvPr/>
        </p:nvSpPr>
        <p:spPr>
          <a:xfrm>
            <a:off x="1293222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0BAA6-A3CD-3D47-BE9C-042FECD5EC46}"/>
              </a:ext>
            </a:extLst>
          </p:cNvPr>
          <p:cNvSpPr/>
          <p:nvPr/>
        </p:nvSpPr>
        <p:spPr>
          <a:xfrm>
            <a:off x="2227844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4BA8AF-D086-7C4F-B9EF-662358CCEAA0}"/>
              </a:ext>
            </a:extLst>
          </p:cNvPr>
          <p:cNvSpPr/>
          <p:nvPr/>
        </p:nvSpPr>
        <p:spPr>
          <a:xfrm>
            <a:off x="3958046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FD709-1B77-C749-BEA0-5F31AB5248E9}"/>
              </a:ext>
            </a:extLst>
          </p:cNvPr>
          <p:cNvSpPr/>
          <p:nvPr/>
        </p:nvSpPr>
        <p:spPr>
          <a:xfrm>
            <a:off x="5941285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2FF981-F0A8-D149-83F9-32ADAA41620B}"/>
              </a:ext>
            </a:extLst>
          </p:cNvPr>
          <p:cNvSpPr/>
          <p:nvPr/>
        </p:nvSpPr>
        <p:spPr>
          <a:xfrm>
            <a:off x="6267858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FA26A-A660-114B-863A-9F84FFE05E8C}"/>
              </a:ext>
            </a:extLst>
          </p:cNvPr>
          <p:cNvSpPr/>
          <p:nvPr/>
        </p:nvSpPr>
        <p:spPr>
          <a:xfrm>
            <a:off x="6594430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8865930-4AF0-9340-B338-EEDF76A951A3}"/>
              </a:ext>
            </a:extLst>
          </p:cNvPr>
          <p:cNvSpPr/>
          <p:nvPr/>
        </p:nvSpPr>
        <p:spPr>
          <a:xfrm>
            <a:off x="4650377" y="1841863"/>
            <a:ext cx="940526" cy="457200"/>
          </a:xfrm>
          <a:prstGeom prst="rightArrow">
            <a:avLst/>
          </a:prstGeom>
          <a:solidFill>
            <a:srgbClr val="192A2C"/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5132</TotalTime>
  <Words>191</Words>
  <Application>Microsoft Macintosh PowerPoint</Application>
  <PresentationFormat>Widescreen</PresentationFormat>
  <Paragraphs>138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34</cp:revision>
  <dcterms:created xsi:type="dcterms:W3CDTF">2020-01-26T22:05:09Z</dcterms:created>
  <dcterms:modified xsi:type="dcterms:W3CDTF">2020-02-20T15:19:28Z</dcterms:modified>
</cp:coreProperties>
</file>